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0" y="-7618"/>
            <a:ext cx="4640245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Probability: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0638" y="495084"/>
            <a:ext cx="776073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In this unit pupils will learn about the term probability and why it is used. Students learn how to write a probability as a simplified fraction.  As learning progresses they use equivalent fractions to compare probabilities and predict outcomes by finding a fraction of an amount.</a:t>
            </a:r>
          </a:p>
          <a:p>
            <a:r>
              <a:rPr lang="en-GB" sz="1200" b="1" i="1" dirty="0"/>
              <a:t>Prior knowledge (KS2 NC) </a:t>
            </a:r>
            <a:r>
              <a:rPr lang="en-GB" sz="1200" b="1" dirty="0"/>
              <a:t>Pupils do not study probability at KS2 however they do study calculating fractions and decimals which is needed to calculate probabilities.</a:t>
            </a:r>
          </a:p>
          <a:p>
            <a:r>
              <a:rPr lang="en-GB" sz="1200" dirty="0"/>
              <a:t>Compare and order fractions, including fractions &gt; 1</a:t>
            </a:r>
          </a:p>
          <a:p>
            <a:r>
              <a:rPr lang="en-GB" sz="1200" dirty="0"/>
              <a:t>Use common factors to simplify fractions; use common multiples to express fractions in the same denomination</a:t>
            </a:r>
          </a:p>
          <a:p>
            <a:r>
              <a:rPr lang="en-GB" sz="1200" dirty="0"/>
              <a:t>Add and subtract fractions with different denominators and mixed numbers, using the concept of equivalent fractions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99863"/>
              </p:ext>
            </p:extLst>
          </p:nvPr>
        </p:nvGraphicFramePr>
        <p:xfrm>
          <a:off x="0" y="2341462"/>
          <a:ext cx="12192000" cy="4516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978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88224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96798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51653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language of probability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a probability scale with words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Understand the probability scale from 0 to 1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Identify outcomes and equally likely outcomes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Calculate probabilities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probability notation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Calculate the probability of an event not happening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Record data from a simple experiment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Estimate probability based on experimental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Make conclusions based on the results of an experiment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probability to estimate the expected number of times an outcome will occur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Apply probabilities from experimental data in simple situations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Probability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Impossible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 chance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Experimental data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Theoretical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Outcomes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Task: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Probability Problem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End of Unit assessment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Year 8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– Statistics, Graphs and Charts</a:t>
                      </a: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Representations of data will potentially require an understanding of the vocabulary and the use of </a:t>
                      </a:r>
                      <a:r>
                        <a:rPr lang="en-GB" sz="1100" b="0" u="none" baseline="0">
                          <a:solidFill>
                            <a:srgbClr val="002060"/>
                          </a:solidFill>
                        </a:rPr>
                        <a:t>probability information.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sz="1400" i="1" dirty="0"/>
          </a:p>
          <a:p>
            <a:r>
              <a:rPr lang="en-GB" sz="1400" i="1" dirty="0"/>
              <a:t>Career links – Computer Game Designer</a:t>
            </a:r>
          </a:p>
          <a:p>
            <a:r>
              <a:rPr lang="en-GB" sz="1400" i="1" dirty="0"/>
              <a:t>Mathematicians – Gerolamo </a:t>
            </a:r>
            <a:r>
              <a:rPr lang="en-GB" sz="1400" i="1" dirty="0" err="1"/>
              <a:t>Cardano</a:t>
            </a:r>
            <a:r>
              <a:rPr lang="en-GB" sz="1400" i="1" dirty="0"/>
              <a:t> (Italian – probability of gaming)</a:t>
            </a:r>
          </a:p>
          <a:p>
            <a:endParaRPr lang="en-GB" sz="1400" i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3131902" y="-20554"/>
            <a:ext cx="4961103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Year 7 - Probability: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Pupils will complete WOW zone tasks in lessons as well as end of topic tests.  This scores will be recorded and used to contribute towards grades which are reported home.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ummative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4599"/>
              </p:ext>
            </p:extLst>
          </p:nvPr>
        </p:nvGraphicFramePr>
        <p:xfrm>
          <a:off x="116958" y="2161516"/>
          <a:ext cx="11935607" cy="4313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1330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simple outcomes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 outcome as being “likely”, “unlikely”, “even / fair”, “impossible”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outcomes as fractions of all possible outcomes and begin to assign numerical probabilities to simple games.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Assign numerical probabilities to simple outcomes as fractions and decimal equivalents.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that all probabilities sum to one.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Using experimental data to assign probability estimates.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additive probabilities for combinations of outcomes “OR”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the probability of an outcome “NOT” happening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difference between experimental and theoretical probabilities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Calculate expected numbers of outcomes given a numerical probability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experimental probability approaches the theoretical probability the more trials are performed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Pupils design simple experiments to carry out observations, and assign their own experimental probabilities.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1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578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Thornton, Helen</cp:lastModifiedBy>
  <cp:revision>59</cp:revision>
  <cp:lastPrinted>2020-02-24T07:40:48Z</cp:lastPrinted>
  <dcterms:created xsi:type="dcterms:W3CDTF">2019-12-19T05:38:14Z</dcterms:created>
  <dcterms:modified xsi:type="dcterms:W3CDTF">2022-12-08T10:16:35Z</dcterms:modified>
</cp:coreProperties>
</file>