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-21265" y="0"/>
            <a:ext cx="5810694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Straight Line Graphs: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0638" y="495084"/>
            <a:ext cx="776073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Students learn how to create a table of results to  plot and recognise the features of a straight line graph in the form y = mx + c.  As learning progresses they use graphs to model and solve equations</a:t>
            </a:r>
          </a:p>
          <a:p>
            <a:r>
              <a:rPr lang="en-GB" sz="1200" b="1" i="1" dirty="0"/>
              <a:t>Prior knowledge</a:t>
            </a:r>
          </a:p>
          <a:p>
            <a:r>
              <a:rPr lang="en-GB" sz="1200" dirty="0"/>
              <a:t>Describe positions on a 2-D grid as coordinates in the first quadrant</a:t>
            </a:r>
          </a:p>
          <a:p>
            <a:r>
              <a:rPr lang="en-GB" sz="1200" dirty="0"/>
              <a:t>Describe positions on the full coordinate grid (all four quadrants)</a:t>
            </a:r>
          </a:p>
          <a:p>
            <a:r>
              <a:rPr lang="en-GB" sz="1200" dirty="0"/>
              <a:t>Recognise and describe linear number sequences, including those involving fractions and decimals, and find the term-to-term rule.</a:t>
            </a:r>
          </a:p>
          <a:p>
            <a:r>
              <a:rPr lang="en-GB" sz="1200" dirty="0"/>
              <a:t>Generate and describe linear number sequences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50560"/>
              </p:ext>
            </p:extLst>
          </p:nvPr>
        </p:nvGraphicFramePr>
        <p:xfrm>
          <a:off x="-21265" y="2341462"/>
          <a:ext cx="12213265" cy="4516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8243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88224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96798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51653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Recognise when values are in direct proportion with or without a graph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Plot graphs and read values to solve problems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Plot a straight-line graph and work out its gradient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Plot the graphs of linear equations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Write the equations of straight-line graphs in the form y = mx + 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Understand the relationship between two quantities in direct proportion (increasing or decreasing at the same rate) and the gradient of the graph when the quantities are plotted against each other.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Identify reflective symmetry between related graphs with different equations.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Midpoint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Intercept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Gradient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Parallel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WOW Zone Task:</a:t>
                      </a:r>
                    </a:p>
                    <a:p>
                      <a:pPr algn="l"/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End of Unit assessment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Year 9 – graphs of simultaneous, parallel and perpendicular lines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sz="1400" i="1" dirty="0"/>
          </a:p>
          <a:p>
            <a:r>
              <a:rPr lang="en-GB" sz="1400" i="1" dirty="0"/>
              <a:t>Career links – Epidemiologist</a:t>
            </a:r>
          </a:p>
          <a:p>
            <a:endParaRPr lang="en-GB" sz="1400" i="1" dirty="0"/>
          </a:p>
          <a:p>
            <a:r>
              <a:rPr lang="en-GB" sz="1400" i="1" dirty="0"/>
              <a:t>Mathematician</a:t>
            </a:r>
            <a:r>
              <a:rPr lang="en-GB" sz="1400" i="1"/>
              <a:t>: John Snow</a:t>
            </a:r>
            <a:endParaRPr lang="en-GB" sz="1400" i="1" dirty="0"/>
          </a:p>
          <a:p>
            <a:endParaRPr lang="en-GB" sz="1400" i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517034" y="-20554"/>
            <a:ext cx="6190862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Year 8 – Straight Line Graphs: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Pupils will complete WOW zone tasks in lessons as well as end of topic tests.  This scores will be recorded and used to contribute towards grades which are reported home.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ummative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assessment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05042"/>
              </p:ext>
            </p:extLst>
          </p:nvPr>
        </p:nvGraphicFramePr>
        <p:xfrm>
          <a:off x="127591" y="2161516"/>
          <a:ext cx="11924974" cy="4313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0697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2796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when values are in direct proportion with or without a graph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Plot graphs and read values to solve problems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Plot a straight-line graph and work out its gradient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Plot the graphs of linear equations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 the equations of straight-line graphs in the form y = mx + 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relationship between two quantities in direct proportion (increasing or decreasing at the same rate) and the gradient of the graph when the quantities are plotted against each other.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1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480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Pattison, Ryan</cp:lastModifiedBy>
  <cp:revision>85</cp:revision>
  <cp:lastPrinted>2020-02-24T07:40:48Z</cp:lastPrinted>
  <dcterms:created xsi:type="dcterms:W3CDTF">2019-12-19T05:38:14Z</dcterms:created>
  <dcterms:modified xsi:type="dcterms:W3CDTF">2022-07-01T11:24:53Z</dcterms:modified>
</cp:coreProperties>
</file>