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172072" y="-32985"/>
            <a:ext cx="5365380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Lines and Angles: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0638" y="495084"/>
            <a:ext cx="7760736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 students work with protractors and rulers and are introduced to a range of angle properties including angles on a straight line, in a triangle and a quadrilateral. They will apply </a:t>
            </a:r>
            <a:r>
              <a:rPr lang="en-GB" sz="1200"/>
              <a:t>these facts to </a:t>
            </a:r>
            <a:r>
              <a:rPr lang="en-GB" sz="1200" dirty="0"/>
              <a:t>solve problems. </a:t>
            </a:r>
          </a:p>
          <a:p>
            <a:r>
              <a:rPr lang="en-GB" sz="1200" b="1" i="1" dirty="0"/>
              <a:t>Prior knowledge </a:t>
            </a:r>
            <a:r>
              <a:rPr lang="en-GB" sz="1200" dirty="0"/>
              <a:t>know angles are measured in degrees: estimate and compare acute, obtuse and reflex angles</a:t>
            </a:r>
          </a:p>
          <a:p>
            <a:r>
              <a:rPr lang="en-GB" sz="1200" dirty="0"/>
              <a:t>identify: angles at a point and one whole turn total 360°</a:t>
            </a:r>
          </a:p>
          <a:p>
            <a:r>
              <a:rPr lang="en-GB" sz="1200" dirty="0"/>
              <a:t>angles at a point on a straight line total 180°</a:t>
            </a:r>
          </a:p>
          <a:p>
            <a:r>
              <a:rPr lang="en-GB" sz="1200" dirty="0"/>
              <a:t>other multiples of 90°</a:t>
            </a:r>
          </a:p>
          <a:p>
            <a:r>
              <a:rPr lang="en-GB" sz="1200" dirty="0"/>
              <a:t>recognise angles where they meet at a point, are on a straight line, or are vertically opposite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61535"/>
              </p:ext>
            </p:extLst>
          </p:nvPr>
        </p:nvGraphicFramePr>
        <p:xfrm>
          <a:off x="0" y="2341462"/>
          <a:ext cx="12192000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978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88224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96798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51653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Use a protractor to draw and measure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Estimate the size of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Describe and label lines, angles and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angle and side properties of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a ruler and protractor to draw triangles accurately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rules for angles on a straight line, angles around a point and vertically opposite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problems involving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 for the sum of angles in a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Calculate interior and exterior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angle problems involving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and name types of quadrilaterals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 for the sum of angles in a quadrilateral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angle problems involving quadrilaterals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Explore the relationship between exterior and interior angles</a:t>
                      </a:r>
                      <a:endParaRPr lang="en-GB" sz="1100" b="0" u="non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Quadrilateral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 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Irregular 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Isosceles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Equilateral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Vertically opposite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Task: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Probability Problem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End of Unit assessment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1" u="sng" dirty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GB" sz="1100" b="1" u="sng" dirty="0" err="1">
                          <a:solidFill>
                            <a:srgbClr val="002060"/>
                          </a:solidFill>
                        </a:rPr>
                        <a:t>ngles</a:t>
                      </a: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 and shape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49914" y="308956"/>
            <a:ext cx="329418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sz="1400" i="1" dirty="0"/>
          </a:p>
          <a:p>
            <a:r>
              <a:rPr lang="en-GB" sz="1400" i="1" dirty="0"/>
              <a:t>Career links – Architect</a:t>
            </a:r>
          </a:p>
          <a:p>
            <a:endParaRPr lang="en-GB" sz="1400" i="1" dirty="0"/>
          </a:p>
          <a:p>
            <a:r>
              <a:rPr lang="en-GB" sz="1400" i="1" dirty="0"/>
              <a:t>Mathematician: Tony DeRose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769338" y="-20554"/>
            <a:ext cx="5686236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lvl="0" algn="ctr">
              <a:defRPr/>
            </a:pP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Year 8 - 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Lines and Angles</a:t>
            </a: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Pupils will complete WOW zone tasks in lessons as well as end of topic tests.  This scores will be recorded and used to contribute towards grades which are reported home.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ummative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49513"/>
              </p:ext>
            </p:extLst>
          </p:nvPr>
        </p:nvGraphicFramePr>
        <p:xfrm>
          <a:off x="127591" y="2161516"/>
          <a:ext cx="11924974" cy="4377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0697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2796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 and draw an acute and obtuse angle to within 2° with a protractor and ruler.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Estimate the size of angles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calculate angles on a straight line.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and identify angles about a point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the rule for the sum of angles in a triangle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ecognise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specific triangles and know their angle facts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name types of quadrilaterals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angle problems involving triangles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the rule for the sum of angles in a quadrilateral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interior and exterior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olve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real world problems using angle facts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angle problems involving combinations of angle rules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1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1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530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78</cp:revision>
  <cp:lastPrinted>2020-02-24T07:40:48Z</cp:lastPrinted>
  <dcterms:created xsi:type="dcterms:W3CDTF">2019-12-19T05:38:14Z</dcterms:created>
  <dcterms:modified xsi:type="dcterms:W3CDTF">2022-07-01T12:37:50Z</dcterms:modified>
</cp:coreProperties>
</file>