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-58203" y="0"/>
            <a:ext cx="5612242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Comparing Shapes: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1134" y="686936"/>
            <a:ext cx="7348811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In this unit pupils will learn about the definitions of similar and congruent and how they are different. Pupils will look at calculating a scale factor and then using this to calculate a missing length of a given shape.</a:t>
            </a:r>
          </a:p>
          <a:p>
            <a:r>
              <a:rPr lang="en-GB" sz="1200" dirty="0"/>
              <a:t>They will then look at triangles </a:t>
            </a:r>
            <a:r>
              <a:rPr lang="en-GB" sz="1200"/>
              <a:t>and trigonometry. 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i="1" dirty="0"/>
              <a:t>Prior knowledge (KS2 NC)</a:t>
            </a:r>
          </a:p>
          <a:p>
            <a:r>
              <a:rPr lang="en-GB" sz="1200" dirty="0"/>
              <a:t>Pupils describe the properties of shapes and explain how unknown angles and lengths can be derived from known measurements.</a:t>
            </a:r>
            <a:endParaRPr lang="en-GB" sz="1200" b="1" i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37117"/>
              </p:ext>
            </p:extLst>
          </p:nvPr>
        </p:nvGraphicFramePr>
        <p:xfrm>
          <a:off x="121134" y="2441261"/>
          <a:ext cx="12070866" cy="4311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321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552573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4972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31123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Similar means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having a resemblance in appearance, character, or quantity, without being identical.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Congruent means that two shapes are identical in shape and size. They are both equal.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need to be able to identify pairs or similar shapes and pairs of congruent shapes and explain why.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will: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 problems involving similar triangles.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conventions for naming the sides of a right-angled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tangent ratio of any 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tangent ratio to work out an unknown side of a right-angled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sine ratio of any 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sine ratio to work out an unknown side of a right-angled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cosine ratio of any 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cosine ratio to work out an unknown side of a right-angled 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trigonometric ratios to work out an unknown angle in a right-angled 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Using scale factors linked to volume and surface area.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Similar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Congruent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Side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Length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Sine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Cosine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Tangent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Triangle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Opposite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Adjacent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Hypotenuse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WOW zone tasks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Goal Free Problem – Calculating missing lengths from a diagram.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Unit 10 - MAP</a:t>
                      </a: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KS4 – Similar shapes looking at the ratio between area and volume and the scale factors that link them.</a:t>
                      </a:r>
                    </a:p>
                    <a:p>
                      <a:pPr algn="l"/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Shapes with algebraic dimensions  linking to solving equations.</a:t>
                      </a: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dirty="0"/>
          </a:p>
          <a:p>
            <a:r>
              <a:rPr lang="en-GB" dirty="0"/>
              <a:t>Career link – Nurses (interpreting CAT &amp; MRI scans)</a:t>
            </a:r>
          </a:p>
          <a:p>
            <a:endParaRPr lang="en-GB" dirty="0"/>
          </a:p>
          <a:p>
            <a:r>
              <a:rPr lang="en-GB" dirty="0"/>
              <a:t>Mathematician: Al-Battani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337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51</cp:revision>
  <cp:lastPrinted>2022-06-08T08:29:37Z</cp:lastPrinted>
  <dcterms:created xsi:type="dcterms:W3CDTF">2019-12-19T05:38:14Z</dcterms:created>
  <dcterms:modified xsi:type="dcterms:W3CDTF">2022-07-01T12:33:57Z</dcterms:modified>
</cp:coreProperties>
</file>