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4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75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97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48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09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03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67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35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1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27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18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38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70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-58203" y="0"/>
            <a:ext cx="5612242" cy="502702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algn="ctr"/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Comparing Shapes: Journey of Knowledge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21134" y="686936"/>
            <a:ext cx="7348811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Context and Introduction to Unit</a:t>
            </a:r>
          </a:p>
          <a:p>
            <a:r>
              <a:rPr lang="en-GB" sz="1200" dirty="0"/>
              <a:t>In this unit pupils will learn about the definitions of similar and congruent and how they are different. Pupils will look at calculating a scale factor and then using this to calculate a missing length of a given shape.</a:t>
            </a:r>
          </a:p>
          <a:p>
            <a:r>
              <a:rPr lang="en-GB" sz="1200" dirty="0"/>
              <a:t>They will then look at triangles </a:t>
            </a:r>
            <a:r>
              <a:rPr lang="en-GB" sz="1200"/>
              <a:t>and trigonometry. </a:t>
            </a:r>
            <a:endParaRPr lang="en-GB" sz="1200" dirty="0"/>
          </a:p>
          <a:p>
            <a:endParaRPr lang="en-GB" sz="1200" dirty="0"/>
          </a:p>
          <a:p>
            <a:r>
              <a:rPr lang="en-GB" sz="1200" b="1" i="1" dirty="0"/>
              <a:t>Prior knowledge (KS2 NC)</a:t>
            </a:r>
          </a:p>
          <a:p>
            <a:r>
              <a:rPr lang="en-GB" sz="1200" dirty="0"/>
              <a:t>Pupils describe the properties of shapes and explain how unknown angles and lengths can be derived from known measurements.</a:t>
            </a:r>
            <a:endParaRPr lang="en-GB" sz="1200" b="1" i="1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EA7F948-0AE4-44BF-A804-D96AF7A9A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337117"/>
              </p:ext>
            </p:extLst>
          </p:nvPr>
        </p:nvGraphicFramePr>
        <p:xfrm>
          <a:off x="121134" y="2441261"/>
          <a:ext cx="12070866" cy="43112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3321">
                  <a:extLst>
                    <a:ext uri="{9D8B030D-6E8A-4147-A177-3AD203B41FA5}">
                      <a16:colId xmlns:a16="http://schemas.microsoft.com/office/drawing/2014/main" val="3001272792"/>
                    </a:ext>
                  </a:extLst>
                </a:gridCol>
                <a:gridCol w="3552573">
                  <a:extLst>
                    <a:ext uri="{9D8B030D-6E8A-4147-A177-3AD203B41FA5}">
                      <a16:colId xmlns:a16="http://schemas.microsoft.com/office/drawing/2014/main" val="1897910160"/>
                    </a:ext>
                  </a:extLst>
                </a:gridCol>
                <a:gridCol w="2174972">
                  <a:extLst>
                    <a:ext uri="{9D8B030D-6E8A-4147-A177-3AD203B41FA5}">
                      <a16:colId xmlns:a16="http://schemas.microsoft.com/office/drawing/2014/main" val="3498275268"/>
                    </a:ext>
                  </a:extLst>
                </a:gridCol>
              </a:tblGrid>
              <a:tr h="4311231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baseline="0" dirty="0">
                          <a:solidFill>
                            <a:srgbClr val="002060"/>
                          </a:solidFill>
                        </a:rPr>
                        <a:t>CORE KNOWLEDGE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Similar means 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having a resemblance in appearance, character, or quantity, without being identical.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20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Congruent means that two shapes are identical in shape and size. They are both equal.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20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Pupils need to be able to identify pairs or similar shapes and pairs of congruent shapes and explain why.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20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Pupils will: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Solve problems involving similar triangles.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conventions for naming the sides of a right-angled triangle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out the tangent ratio of any angle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the tangent ratio to work out an unknown side of a right-angled triangle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out the sine ratio of any angle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the sine ratio to work out an unknown side of a right-angled triangle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out the cosine ratio of any angle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the cosine ratio to work out an unknown side of a right-angled triangle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the trigonometric ratios to work out an unknown angle in a right-angled triangle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ABOVE AND BEYOND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Using scale factors linked to volume and surface area.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VOCABULARY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Similar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Congruent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Side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Angle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Length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Sine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Cosine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Tangent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Triangle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Opposite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Adjacent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Hypotenuse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Assessment</a:t>
                      </a:r>
                    </a:p>
                    <a:p>
                      <a:pPr algn="l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WOW zone tasks</a:t>
                      </a: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Goal Free Problem – Calculating missing lengths from a diagram.</a:t>
                      </a: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Unit 10 - MAP</a:t>
                      </a: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WHERE NEXT?</a:t>
                      </a: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KS4 – Similar shapes looking at the ratio between area and volume and the scale factors that link them.</a:t>
                      </a:r>
                    </a:p>
                    <a:p>
                      <a:pPr algn="l"/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Shapes with algebraic dimensions  linking to solving equations.</a:t>
                      </a: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05753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6BD886F-BFA3-4C08-B1F4-AEEF3149A1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98" t="10947" r="11997" b="12411"/>
          <a:stretch/>
        </p:blipFill>
        <p:spPr>
          <a:xfrm>
            <a:off x="8002012" y="0"/>
            <a:ext cx="4189988" cy="23414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F1A2B9-78B7-485C-8FE3-4C6AFC205AEA}"/>
              </a:ext>
            </a:extLst>
          </p:cNvPr>
          <p:cNvSpPr txBox="1"/>
          <p:nvPr/>
        </p:nvSpPr>
        <p:spPr>
          <a:xfrm>
            <a:off x="8438271" y="251351"/>
            <a:ext cx="32941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The bigger picture:</a:t>
            </a:r>
          </a:p>
          <a:p>
            <a:endParaRPr lang="en-GB" dirty="0"/>
          </a:p>
          <a:p>
            <a:r>
              <a:rPr lang="en-GB" dirty="0"/>
              <a:t>Career link – Nurses (interpreting CAT &amp; MRI scans)</a:t>
            </a:r>
          </a:p>
          <a:p>
            <a:endParaRPr lang="en-GB" dirty="0"/>
          </a:p>
          <a:p>
            <a:r>
              <a:rPr lang="en-GB" dirty="0"/>
              <a:t>Mathematician: Al-Battani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5853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534</TotalTime>
  <Words>337</Words>
  <Application>Microsoft Office PowerPoint</Application>
  <PresentationFormat>Widescreen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 Dowd</dc:creator>
  <cp:lastModifiedBy>Pattison, Ryan</cp:lastModifiedBy>
  <cp:revision>51</cp:revision>
  <cp:lastPrinted>2022-06-08T08:29:37Z</cp:lastPrinted>
  <dcterms:created xsi:type="dcterms:W3CDTF">2019-12-19T05:38:14Z</dcterms:created>
  <dcterms:modified xsi:type="dcterms:W3CDTF">2022-07-01T12:33:57Z</dcterms:modified>
</cp:coreProperties>
</file>