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7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14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67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8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4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9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71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74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-109023" y="46166"/>
            <a:ext cx="8246562" cy="410369"/>
          </a:xfrm>
          <a:prstGeom prst="rect">
            <a:avLst/>
          </a:prstGeom>
          <a:noFill/>
        </p:spPr>
        <p:txBody>
          <a:bodyPr wrap="square" lIns="132080" tIns="66040" rIns="132080" bIns="66040">
            <a:spAutoFit/>
          </a:bodyPr>
          <a:lstStyle/>
          <a:p>
            <a:pPr algn="ctr"/>
            <a:r>
              <a:rPr lang="en-US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9 - </a:t>
            </a:r>
            <a:r>
              <a:rPr lang="en-GB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Graphs</a:t>
            </a:r>
            <a:r>
              <a:rPr lang="en-US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1134" y="456535"/>
            <a:ext cx="7786248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Unit: </a:t>
            </a:r>
          </a:p>
          <a:p>
            <a:r>
              <a:rPr lang="en-GB" sz="1100" dirty="0">
                <a:solidFill>
                  <a:srgbClr val="002060"/>
                </a:solidFill>
              </a:rPr>
              <a:t>Students learn how to plot and derive the equation of straight line graphs in the form y = mx + c.  Learning progresses on from this to find the equation of parallel and perpendicular lines in the form </a:t>
            </a:r>
            <a:r>
              <a:rPr lang="en-GB" sz="1100" dirty="0" err="1">
                <a:solidFill>
                  <a:srgbClr val="002060"/>
                </a:solidFill>
              </a:rPr>
              <a:t>ax</a:t>
            </a:r>
            <a:r>
              <a:rPr lang="en-GB" sz="1100" dirty="0">
                <a:solidFill>
                  <a:srgbClr val="002060"/>
                </a:solidFill>
              </a:rPr>
              <a:t> + by +c = 0. Students then go on plot quadratic, cubic, reciprocal and exponential graphs.</a:t>
            </a:r>
          </a:p>
          <a:p>
            <a:endParaRPr lang="en-GB" sz="1200" b="1" i="1" dirty="0"/>
          </a:p>
          <a:p>
            <a:r>
              <a:rPr lang="en-GB" sz="1200" b="1" i="1" dirty="0"/>
              <a:t>Prior knowledge (KS2/KS3)</a:t>
            </a:r>
          </a:p>
          <a:p>
            <a:r>
              <a:rPr lang="en-GB" sz="1100" dirty="0">
                <a:solidFill>
                  <a:srgbClr val="002060"/>
                </a:solidFill>
              </a:rPr>
              <a:t>Recognise and describe linear number sequences, including those involving fractions and decimals, and find the term-to-term rule.</a:t>
            </a:r>
          </a:p>
          <a:p>
            <a:r>
              <a:rPr lang="en-GB" sz="1100" dirty="0">
                <a:solidFill>
                  <a:srgbClr val="002060"/>
                </a:solidFill>
              </a:rPr>
              <a:t>Generate and describe linear number sequences.</a:t>
            </a:r>
          </a:p>
          <a:p>
            <a:r>
              <a:rPr lang="en-US" sz="1100" dirty="0">
                <a:solidFill>
                  <a:srgbClr val="002060"/>
                </a:solidFill>
              </a:rPr>
              <a:t>R</a:t>
            </a:r>
            <a:r>
              <a:rPr lang="en-GB" sz="1100" dirty="0" err="1">
                <a:solidFill>
                  <a:srgbClr val="002060"/>
                </a:solidFill>
              </a:rPr>
              <a:t>earranging</a:t>
            </a:r>
            <a:r>
              <a:rPr lang="en-GB" sz="1100" dirty="0">
                <a:solidFill>
                  <a:srgbClr val="002060"/>
                </a:solidFill>
              </a:rPr>
              <a:t> formula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582166"/>
              </p:ext>
            </p:extLst>
          </p:nvPr>
        </p:nvGraphicFramePr>
        <p:xfrm>
          <a:off x="121134" y="2362200"/>
          <a:ext cx="12070866" cy="4369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321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52573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4972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36952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 AND SKILLS</a:t>
                      </a:r>
                    </a:p>
                    <a:p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a graph from its equation, without working out points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Write the equation of a line parallel to another line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Compare graph lines using their equations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Write the equation of a line perpendicular to another line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relationship between the gradients of perpendicular lines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graphs with equations in the form </a:t>
                      </a:r>
                      <a:r>
                        <a:rPr lang="en-GB" sz="1100" b="0" u="none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ax</a:t>
                      </a:r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+ by = c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Rearrange equations of graphs into the form y = mx + c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Solve simultaneous equations by drawing graphs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using simultaneous equations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graphs with quadratic equations in the form y = x2 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Interpret graphs of quadratic functions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and interpret graphs showing inverse proportion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and interpret non-linear graphs</a:t>
                      </a:r>
                    </a:p>
                    <a:p>
                      <a:endParaRPr lang="en-GB" sz="11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b="1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5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br>
                        <a:rPr lang="en-US" sz="1100" b="1" u="sng" dirty="0">
                          <a:solidFill>
                            <a:srgbClr val="002060"/>
                          </a:solidFill>
                        </a:rPr>
                      </a:br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cubic graphs, recognise their features and distinguish between them and linear or quadratic graphs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05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Intercept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Gradient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y-intercept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Linear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Parallel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Perpendicular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Substitute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Reciprocal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 err="1">
                          <a:solidFill>
                            <a:schemeClr val="tx1"/>
                          </a:solidFill>
                        </a:rPr>
                        <a:t>WoW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Zone activity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End of Unit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assessment </a:t>
                      </a:r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KS4 graphs circles and non linear functions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r>
              <a:rPr lang="en-GB" sz="1400" i="1" dirty="0"/>
              <a:t>Personal development opportunities.</a:t>
            </a:r>
          </a:p>
          <a:p>
            <a:r>
              <a:rPr lang="en-GB" sz="1400" i="1" dirty="0"/>
              <a:t>Career links.</a:t>
            </a:r>
          </a:p>
          <a:p>
            <a:r>
              <a:rPr lang="en-GB" sz="1400" i="1" dirty="0"/>
              <a:t>RSE</a:t>
            </a:r>
            <a:endParaRPr lang="en-GB" dirty="0"/>
          </a:p>
          <a:p>
            <a:r>
              <a:rPr lang="en-US" sz="1400" dirty="0"/>
              <a:t>Construction Worker</a:t>
            </a:r>
          </a:p>
          <a:p>
            <a:r>
              <a:rPr lang="en-US" sz="1400" dirty="0"/>
              <a:t>Mathematician: Sophie Germain</a:t>
            </a:r>
            <a:endParaRPr lang="en-GB" sz="1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3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3033607" y="-20554"/>
            <a:ext cx="5157695" cy="872034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9 - </a:t>
            </a:r>
            <a:r>
              <a:rPr lang="en-GB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Graphs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Journey of Knowledge</a:t>
            </a:r>
          </a:p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WOW zone tasks in lessons as well as end of topic tests.  This scores will be recorded and used to contribute towards grades which are reported home.</a:t>
            </a:r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27567"/>
              </p:ext>
            </p:extLst>
          </p:nvPr>
        </p:nvGraphicFramePr>
        <p:xfrm>
          <a:off x="116958" y="1916968"/>
          <a:ext cx="11969935" cy="47152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5782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16407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87203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300543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403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2762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4128499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can use index laws to simplify and calculate the value of numerical expressions.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a graph from its equation, without working out points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have an understanding of and be able to recall the basics of :</a:t>
                      </a:r>
                    </a:p>
                    <a:p>
                      <a:endParaRPr lang="en-US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Write the equation of a line in the form y = mx + 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Compare graph lines using their equations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Solve simultaneous equations by drawing graphs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Write the equation of a line parallel to another 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graphs with equations in the form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ax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+ by = 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Understand the relationship between the gradients of perpendicular lines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Rearrange equations of graphs into the form y = mx + c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graphs with quadratic equations in the form y = x2 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Write the equation of a line perpendicular to another line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Solve problems using simultaneous equations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Interpret graphs of quadratic functions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and interpret graphs showing inverse proportion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and interpret non-linear graphs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560</Words>
  <Application>Microsoft Office PowerPoint</Application>
  <PresentationFormat>Widescreen</PresentationFormat>
  <Paragraphs>105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Hillside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Pattison, Ryan</dc:creator>
  <cp:lastModifiedBy>Pattison, Ryan</cp:lastModifiedBy>
  <cp:revision>47</cp:revision>
  <dcterms:created xsi:type="dcterms:W3CDTF">2020-02-24T11:24:43Z</dcterms:created>
  <dcterms:modified xsi:type="dcterms:W3CDTF">2022-07-01T12:16:08Z</dcterms:modified>
</cp:coreProperties>
</file>