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-120394" y="0"/>
            <a:ext cx="6008953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Multiplicative Reason: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217990" y="682237"/>
            <a:ext cx="7760736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US" sz="1200" b="1" i="1" dirty="0"/>
              <a:t>Pupils will have previously studied transformations and scale factors which also links to decimals, fractions and percentages.  They will have a basic understanding of proportion through looking at best buy problems.  </a:t>
            </a:r>
            <a:endParaRPr lang="en-GB" sz="1200" b="1" i="1" dirty="0"/>
          </a:p>
          <a:p>
            <a:endParaRPr lang="en-GB" sz="1200" b="1" i="1" dirty="0"/>
          </a:p>
          <a:p>
            <a:r>
              <a:rPr lang="en-GB" sz="1200" b="1" i="1" dirty="0"/>
              <a:t>Prior knowledge</a:t>
            </a:r>
          </a:p>
          <a:p>
            <a:r>
              <a:rPr lang="en-GB" sz="1200" dirty="0"/>
              <a:t>Pupils should be able to find a percentage of an amount and relate percentages to decimals.</a:t>
            </a:r>
          </a:p>
          <a:p>
            <a:r>
              <a:rPr lang="en-GB" sz="1200" dirty="0"/>
              <a:t>Pupils should be able to rearrange equations and use these to solve problems. </a:t>
            </a:r>
          </a:p>
          <a:p>
            <a:r>
              <a:rPr lang="en-GB" sz="1200" dirty="0"/>
              <a:t>Pupils should know speed = distance/time, density = mass/volume.</a:t>
            </a:r>
            <a:endParaRPr lang="en-GB" sz="1400" dirty="0"/>
          </a:p>
          <a:p>
            <a:endParaRPr lang="en-GB" sz="1200" b="1" i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821071"/>
              </p:ext>
            </p:extLst>
          </p:nvPr>
        </p:nvGraphicFramePr>
        <p:xfrm>
          <a:off x="-21265" y="2341463"/>
          <a:ext cx="12213265" cy="4516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8243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608892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76130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516538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050" b="0" u="non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Enlarge 2D shapes using a positive whole number scale factor and centre of enlargement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Find the centre of enlargement by drawing lines on a grid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Enlarge 2D shapes using a positive whole number scale factor and centre of enlargement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Find the centre of enlargement by drawing lines on a grid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percentage change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best-buy problems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that the scale factor is the ratio of corresponding lengths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Enlarge 2D shapes using a negative whole number scale factor</a:t>
                      </a:r>
                    </a:p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Enlarge 2D shapes using a fractional scale factor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percentage change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best-buy problems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that the scale factor is the ratio of corresponding lengths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Enlarge 2D shapes using a negative whole number scale factor</a:t>
                      </a:r>
                    </a:p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Enlarge 2D shapes using a fractional scale factor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Find an original value using inverse operations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percentage change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problems using compound measures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problems using constant rates and related formulae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problems involving inverse proportion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Understand that solving problems involving the comparison of compound measures or constant rates may require changing units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Understand why a speed given (or calculated) may (or may not) be an average speed</a:t>
                      </a:r>
                      <a:endParaRPr lang="en-US" sz="12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Understand how to distinguish between situations where quantities are in direct, inverse or not proportional at all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Apply understanding of inverse proportion to compound measure</a:t>
                      </a:r>
                      <a:endParaRPr lang="en-GB" sz="1400" baseline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ratio,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proportion (etymology)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best value, proportional change, compound measure, density, mass, volume, speed, distance, time, density, mass, volume, pressure, acceleration, velocity, inverse, 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WOW Zone Task:</a:t>
                      </a:r>
                    </a:p>
                    <a:p>
                      <a:pPr algn="l"/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End of Unit assessment</a:t>
                      </a: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endParaRPr lang="en-US" sz="10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15: Constructions: Triangles, Nets, Plan and Elevation, Loci, Scale Drawings and Bearings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sz="1400" i="1" dirty="0"/>
          </a:p>
          <a:p>
            <a:endParaRPr lang="en-GB" sz="1400" i="1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Mathematician: Dorothy Vaughn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91981D-9A5D-4053-9417-922FCB0C1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709422"/>
              </p:ext>
            </p:extLst>
          </p:nvPr>
        </p:nvGraphicFramePr>
        <p:xfrm>
          <a:off x="8525194" y="683052"/>
          <a:ext cx="1473200" cy="4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6275081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 Pharmacist   Model Designer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7365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417905" y="-20554"/>
            <a:ext cx="6389121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lvl="0" algn="ctr">
              <a:defRPr/>
            </a:pPr>
            <a:r>
              <a:rPr kumimoji="0" lang="en-US" sz="2400" b="1" i="0" u="sng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Year 8 – </a:t>
            </a: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Multiplicative Reason: </a:t>
            </a:r>
            <a:r>
              <a:rPr kumimoji="0" lang="en-US" sz="2400" b="1" i="0" u="sng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Pupils will complete WOW zone tasks in lessons as well as end of topic tests.  This scores will be recorded and used to contribute towards grades which are reported home.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ummative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assessment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993853"/>
              </p:ext>
            </p:extLst>
          </p:nvPr>
        </p:nvGraphicFramePr>
        <p:xfrm>
          <a:off x="127591" y="2161516"/>
          <a:ext cx="11924974" cy="43134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60697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77387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2892725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  <a:gridCol w="2386900">
                  <a:extLst>
                    <a:ext uri="{9D8B030D-6E8A-4147-A177-3AD203B41FA5}">
                      <a16:colId xmlns:a16="http://schemas.microsoft.com/office/drawing/2014/main" val="3999962866"/>
                    </a:ext>
                  </a:extLst>
                </a:gridCol>
              </a:tblGrid>
              <a:tr h="2627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Excelling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Enlarge 2D shapes using a positive whole number scale factor and centre of enlargement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Find the centre of enlargement by drawing lines on a grid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Enlarge 2D shapes using a positive whole number scale factor and centre of enlargement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Find the centre of enlargement by drawing lines on a grid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1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percentage change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best-buy problems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that the scale factor is the ratio of corresponding lengths</a:t>
                      </a:r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Enlarge 2D shapes using a negative whole number scale factor</a:t>
                      </a:r>
                    </a:p>
                    <a:p>
                      <a:endParaRPr lang="en-GB" sz="1100" b="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Enlarge 2D shapes using a fractional scale factor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Find an original value using inverse operations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percentage change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problems using compound measures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problems using constant rates and related formulae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problems involving inverse proportion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extend to the following: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Understand that solving problems involving the comparison of compound measures or constant rates may require changing units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Understand why a speed given (or calculated) may (or may not) be an average speed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Understand how to distinguish between situations where quantities are in direct, inverse or not proportional at all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Apply understanding of inverse proportion to compound measures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</TotalTime>
  <Words>723</Words>
  <Application>Microsoft Office PowerPoint</Application>
  <PresentationFormat>Widescreen</PresentationFormat>
  <Paragraphs>116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Pattison, Ryan</cp:lastModifiedBy>
  <cp:revision>92</cp:revision>
  <cp:lastPrinted>2020-02-24T07:40:48Z</cp:lastPrinted>
  <dcterms:created xsi:type="dcterms:W3CDTF">2019-12-19T05:38:14Z</dcterms:created>
  <dcterms:modified xsi:type="dcterms:W3CDTF">2022-07-01T12:19:44Z</dcterms:modified>
</cp:coreProperties>
</file>