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416707" y="0"/>
            <a:ext cx="5119991" cy="872034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8 – Statistics, Graphs and Charts: 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93656" y="882293"/>
            <a:ext cx="7348811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the  different ways to present statistical data. They will start by looking at how to calculate averages and range from a list and then move on to calculating these averages from a table. They will look closely at how to present the data in a variety of ways including as a table and pie chart. </a:t>
            </a:r>
          </a:p>
          <a:p>
            <a:r>
              <a:rPr lang="en-GB" sz="1200" b="1" i="1" dirty="0"/>
              <a:t>Prior knowledge (KS2 NC)</a:t>
            </a:r>
          </a:p>
          <a:p>
            <a:r>
              <a:rPr lang="en-GB" sz="1200" dirty="0"/>
              <a:t>Pupils both encounter and draw graphs relating two variables, arising from their own enquiry and in other subjects.</a:t>
            </a:r>
            <a:endParaRPr lang="en-GB" sz="1200" b="1" i="1" dirty="0"/>
          </a:p>
          <a:p>
            <a:r>
              <a:rPr lang="en-GB" sz="1200" dirty="0"/>
              <a:t>Pupils know when it is appropriate to find the mean of a data set.</a:t>
            </a:r>
            <a:endParaRPr lang="en-GB" sz="1200" b="1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07753"/>
              </p:ext>
            </p:extLst>
          </p:nvPr>
        </p:nvGraphicFramePr>
        <p:xfrm>
          <a:off x="121134" y="2500532"/>
          <a:ext cx="11296283" cy="428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6272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324606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035405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389184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a pie 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alculate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the mode, median, range and mean from a list of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alculate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the mean from a frequency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omplete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2 way tables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stem and leaf diagrams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and read information from a scatter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escribe types of correlation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nterpret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a variety of graphs and charts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1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R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ead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and interpret information from a pie 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Calculate the mean from a grouped frequency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Range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edian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ean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ode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F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requency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Correlation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Stem and leaf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Chart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Protractor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zone tasks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Goal Free Problem – Calculating as many averages as they can from a set of data in context.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End of Unit test.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Year 9 – Applying Stem and Leaf knowledge  to Back to Back Stem and </a:t>
                      </a:r>
                      <a:r>
                        <a:rPr lang="en-GB" sz="1100" b="0" u="none">
                          <a:solidFill>
                            <a:srgbClr val="002060"/>
                          </a:solidFill>
                        </a:rPr>
                        <a:t>Leaf diagrams.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– Calculating the mean from a grouped frequency table and linking averages more to the context of the question that they have been given the data for.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dirty="0"/>
          </a:p>
          <a:p>
            <a:r>
              <a:rPr lang="en-GB" dirty="0"/>
              <a:t>Career link:</a:t>
            </a:r>
          </a:p>
          <a:p>
            <a:r>
              <a:rPr lang="en-GB" dirty="0"/>
              <a:t>Sports coach/analyst</a:t>
            </a:r>
            <a:endParaRPr lang="en-US" dirty="0"/>
          </a:p>
          <a:p>
            <a:endParaRPr lang="en-US" dirty="0"/>
          </a:p>
          <a:p>
            <a:r>
              <a:rPr lang="en-GB"/>
              <a:t>Mathematicians – Euclid.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979884" y="-20554"/>
            <a:ext cx="7265130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8 - Statistics, Graphs and Charts 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The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637"/>
              </p:ext>
            </p:extLst>
          </p:nvPr>
        </p:nvGraphicFramePr>
        <p:xfrm>
          <a:off x="118065" y="2161516"/>
          <a:ext cx="11934500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0223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of ordering a set of integers and decimals.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Complete a tally chart and frequency tables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0" dirty="0"/>
                        <a:t>Calculating the mode, median, mean and range from a list of data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aming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the different types of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Drawing a pie chart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Draw and interpret a 2 way table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Reading information from a scatter graph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Compare data using averages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application/extend through the following: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Calculating the averages from an ungrouped frequency table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Calculate the mean from a grouped frequency 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Drawing and interpret a stem and leaf diagram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Interpreting the data in  a variety of contexts, including interpreting pie charts to then draw conclusions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579</Words>
  <Application>Microsoft Office PowerPoint</Application>
  <PresentationFormat>Widescreen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Thornton, Helen</cp:lastModifiedBy>
  <cp:revision>70</cp:revision>
  <cp:lastPrinted>2020-10-22T11:00:40Z</cp:lastPrinted>
  <dcterms:created xsi:type="dcterms:W3CDTF">2019-12-19T05:38:14Z</dcterms:created>
  <dcterms:modified xsi:type="dcterms:W3CDTF">2022-12-08T10:26:52Z</dcterms:modified>
</cp:coreProperties>
</file>